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79" r:id="rId4"/>
    <p:sldId id="280" r:id="rId5"/>
    <p:sldId id="284" r:id="rId6"/>
    <p:sldId id="281" r:id="rId7"/>
    <p:sldId id="2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0A533-32BB-7A4E-AE6B-F0A2BE39E8B0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D06AB-E4DB-4A49-93DE-CC1A05FF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6AB-E4DB-4A49-93DE-CC1A05FF93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redundant for loop in here. My first attempt at these exercises is often far </a:t>
            </a:r>
            <a:r>
              <a:rPr lang="en-US"/>
              <a:t>from perfect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6AB-E4DB-4A49-93DE-CC1A05FF93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2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1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3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2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2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1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DE704-5A85-4041-9FC6-7273780BCB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7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9237" y="-1441231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Practice Your Programming with Katas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5584" y="5889813"/>
            <a:ext cx="843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Session 3: beep beep beep </a:t>
            </a:r>
            <a:r>
              <a:rPr lang="en-US" sz="2800" dirty="0" err="1"/>
              <a:t>beepbeep</a:t>
            </a:r>
            <a:r>
              <a:rPr lang="en-US" sz="2800" dirty="0"/>
              <a:t> </a:t>
            </a:r>
            <a:r>
              <a:rPr lang="en-US" sz="2800" dirty="0" err="1"/>
              <a:t>beepbeepbeep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015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434" y="365125"/>
            <a:ext cx="7814366" cy="1325563"/>
          </a:xfrm>
        </p:spPr>
        <p:txBody>
          <a:bodyPr/>
          <a:lstStyle/>
          <a:p>
            <a:pPr algn="ctr"/>
            <a:r>
              <a:rPr lang="en-US" dirty="0"/>
              <a:t>Week 3: 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eca</a:t>
            </a:r>
            <a:r>
              <a:rPr lang="en-US" dirty="0"/>
              <a:t>-katas/session3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592" y="1825625"/>
            <a:ext cx="7981208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MI:7 have been able to put a keylogger on the President of </a:t>
            </a:r>
            <a:r>
              <a:rPr lang="en-US" dirty="0" err="1"/>
              <a:t>Urmania’s</a:t>
            </a:r>
            <a:r>
              <a:rPr lang="en-US" dirty="0"/>
              <a:t> phone. They want to be able to read his text messages. Unfortunately it’s a Nokia 6110 and predates even predictive text.</a:t>
            </a:r>
          </a:p>
          <a:p>
            <a:endParaRPr lang="en-GB" dirty="0"/>
          </a:p>
          <a:p>
            <a:r>
              <a:rPr lang="en-GB" dirty="0"/>
              <a:t>Each keypress cycles through the numbers and letters, for example:</a:t>
            </a:r>
          </a:p>
          <a:p>
            <a:pPr lvl="1"/>
            <a:r>
              <a:rPr lang="en-GB" dirty="0"/>
              <a:t>Pressing ‘222’ gives the letter C</a:t>
            </a:r>
          </a:p>
          <a:p>
            <a:pPr lvl="1"/>
            <a:r>
              <a:rPr lang="en-GB" dirty="0"/>
              <a:t>Pressing ‘0’ once gives a space, twice the number 0.</a:t>
            </a:r>
          </a:p>
          <a:p>
            <a:endParaRPr lang="en-GB" dirty="0"/>
          </a:p>
          <a:p>
            <a:r>
              <a:rPr lang="en-GB" dirty="0"/>
              <a:t>A pause (indicated by a space character in the input) separates two characters on the same number key.</a:t>
            </a:r>
            <a:endParaRPr lang="en-US" dirty="0"/>
          </a:p>
          <a:p>
            <a:endParaRPr lang="en-US" dirty="0"/>
          </a:p>
          <a:p>
            <a:r>
              <a:rPr lang="en-US" dirty="0"/>
              <a:t>Write a function that accepts:</a:t>
            </a:r>
          </a:p>
          <a:p>
            <a:pPr lvl="1"/>
            <a:r>
              <a:rPr lang="en-US" dirty="0"/>
              <a:t>A set of keystrokes (string)</a:t>
            </a:r>
          </a:p>
          <a:p>
            <a:pPr lvl="1"/>
            <a:endParaRPr lang="en-US" dirty="0"/>
          </a:p>
          <a:p>
            <a:r>
              <a:rPr lang="en-US" dirty="0"/>
              <a:t>It should return:</a:t>
            </a:r>
          </a:p>
          <a:p>
            <a:pPr lvl="1"/>
            <a:r>
              <a:rPr lang="en-US" dirty="0"/>
              <a:t>The corresponding text message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83950-6046-8E40-A2A4-0F412DBE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"/>
            <a:ext cx="3539434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5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91BA-1F59-D04C-82E2-6BFDFFD3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 start with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62FAA-DB83-F440-900E-3319EFF4C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692" y="1527268"/>
            <a:ext cx="2488653" cy="399494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18310B-DF16-EB4D-B139-33EAD830A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43" y="1527269"/>
            <a:ext cx="6963585" cy="3994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577B1-F658-BC4F-9EAC-AA3391EA8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1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683-FC44-AE46-9547-9944175C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Clunky, much like the Nokia 6110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CFF14-23BF-0948-B053-0FC1B2DDC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7000" y="1825625"/>
            <a:ext cx="8118000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7D2BE-0A7A-0A46-A319-1BE468FD0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1EA7-F4FF-A94A-8754-398C4F22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Equally Clunky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83C806-FC35-BF48-AFC9-9EC99CE0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110" y="1490771"/>
            <a:ext cx="7795779" cy="46861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D5FC8-8344-6943-8492-7A8E8CC0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951B-A992-E741-AB8F-17245850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itertools</a:t>
            </a:r>
            <a:r>
              <a:rPr lang="en-GB" dirty="0"/>
              <a:t> gets things done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24B04-FE4F-1648-9776-D5308B710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047" y="2076204"/>
            <a:ext cx="9693905" cy="332456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838A5-190F-2547-9DB1-8455B032C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68AF-CDE6-F344-857B-E21732C1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Ditching the explicit output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9895F8-50DA-794F-A603-84A0E2ABF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555" y="2470068"/>
            <a:ext cx="9322890" cy="2392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4748BC-6EB8-5C4A-A5FC-27F220FB6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D6F410-2381-2D47-A1F9-59991FD8C8D3}"/>
              </a:ext>
            </a:extLst>
          </p:cNvPr>
          <p:cNvSpPr txBox="1"/>
          <p:nvPr/>
        </p:nvSpPr>
        <p:spPr>
          <a:xfrm>
            <a:off x="4924172" y="5807631"/>
            <a:ext cx="23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time: Emit T, Xen!</a:t>
            </a:r>
          </a:p>
        </p:txBody>
      </p:sp>
    </p:spTree>
    <p:extLst>
      <p:ext uri="{BB962C8B-B14F-4D97-AF65-F5344CB8AC3E}">
        <p14:creationId xmlns:p14="http://schemas.microsoft.com/office/powerpoint/2010/main" val="350457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 Academy Template" id="{A9CB0735-7A17-A741-8515-500606677DC1}" vid="{BDDB229F-FB04-6D45-BB2C-41802B1007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12578</TotalTime>
  <Words>182</Words>
  <Application>Microsoft Macintosh PowerPoint</Application>
  <PresentationFormat>Widescreen</PresentationFormat>
  <Paragraphs>25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Practice Your Programming with Katas</vt:lpstr>
      <vt:lpstr>Week 3:  http://eca-katas/session3</vt:lpstr>
      <vt:lpstr>To start with</vt:lpstr>
      <vt:lpstr>Clunky, much like the Nokia 6110</vt:lpstr>
      <vt:lpstr>Equally Clunky</vt:lpstr>
      <vt:lpstr>itertools gets things done</vt:lpstr>
      <vt:lpstr>Ditching the explicit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as an additional Scripting Language</dc:title>
  <dc:creator>Tom Wilkinson</dc:creator>
  <cp:lastModifiedBy>Tom Wilkinson</cp:lastModifiedBy>
  <cp:revision>74</cp:revision>
  <dcterms:created xsi:type="dcterms:W3CDTF">2016-04-14T10:14:31Z</dcterms:created>
  <dcterms:modified xsi:type="dcterms:W3CDTF">2019-02-05T13:42:35Z</dcterms:modified>
</cp:coreProperties>
</file>